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9998075" cy="6865938"/>
  <p:embeddedFontLst>
    <p:embeddedFont>
      <p:font typeface="나눔손글씨 펜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3262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E2AB3C6C-0DF7-4C61-A96B-5F8E2D7386C9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21449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3262" y="6521449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2094C5B2-C757-4641-83D3-33A7942C0CB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3262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D2ECF8BD-003F-4238-9120-C3AC42884941}" type="datetimeFigureOut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2950" y="514350"/>
            <a:ext cx="3432175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808" y="3261321"/>
            <a:ext cx="7998459" cy="3089672"/>
          </a:xfrm>
          <a:prstGeom prst="rect">
            <a:avLst/>
          </a:prstGeom>
        </p:spPr>
        <p:txBody>
          <a:bodyPr vert="horz" lIns="96359" tIns="48180" rIns="96359" bIns="4818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21449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3262" y="6521449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E5693002-F3AE-4DCC-A671-9C340AC47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DEDF-4AFB-4A5C-A57D-7D9CF940B37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C8324-70A3-4A58-996D-54BFA92D9ED9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4A47-0629-4DED-86D4-5B849CD95925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7B310-B1C9-423A-851E-E1EB968D1EB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B316-99A6-4F6A-8531-A0E1D229E073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18E8-ABFE-411D-B7EB-98FBA22BD58A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C42A-B0CF-479C-9FEC-6888B50E6067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E6C1-DDD4-48A6-A51A-3C069A90BD46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D83-F0A6-4E4C-8FF8-4E2C8FD93233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02EA-B61E-4068-8225-BA16FB210550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9052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DB843-2E12-4107-BE79-2E83B49B08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1" hangingPunct="1">
        <a:spcBef>
          <a:spcPct val="0"/>
        </a:spcBef>
        <a:buNone/>
        <a:defRPr sz="44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손글씨 펜" pitchFamily="66" charset="-127"/>
          <a:ea typeface="나눔손글씨 펜" pitchFamily="66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손글씨 펜" pitchFamily="66" charset="-127"/>
          <a:ea typeface="나눔손글씨 펜" pitchFamily="66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손글씨 펜" pitchFamily="66" charset="-127"/>
          <a:ea typeface="나눔손글씨 펜" pitchFamily="66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손글씨 펜" pitchFamily="66" charset="-127"/>
          <a:ea typeface="나눔손글씨 펜" pitchFamily="66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손글씨 펜" pitchFamily="66" charset="-127"/>
          <a:ea typeface="나눔손글씨 펜" pitchFamily="66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Stream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IO Stream</a:t>
            </a:r>
          </a:p>
          <a:p>
            <a:pPr marL="514350" indent="-514350">
              <a:buAutoNum type="arabicPeriod"/>
            </a:pPr>
            <a:r>
              <a:rPr lang="en-US" altLang="ko-KR" dirty="0" err="1" smtClean="0"/>
              <a:t>FileStream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DEDF-4AFB-4A5C-A57D-7D9CF940B37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6066" t="14423" r="44301" b="12525"/>
          <a:stretch>
            <a:fillRect/>
          </a:stretch>
        </p:blipFill>
        <p:spPr bwMode="auto">
          <a:xfrm>
            <a:off x="857224" y="214290"/>
            <a:ext cx="7429552" cy="585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6066" t="20604" r="43198" b="8310"/>
          <a:stretch>
            <a:fillRect/>
          </a:stretch>
        </p:blipFill>
        <p:spPr bwMode="auto">
          <a:xfrm>
            <a:off x="714348" y="357165"/>
            <a:ext cx="7500990" cy="562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6617" t="15453" r="47610" b="10371"/>
          <a:stretch>
            <a:fillRect/>
          </a:stretch>
        </p:blipFill>
        <p:spPr bwMode="auto">
          <a:xfrm>
            <a:off x="857224" y="0"/>
            <a:ext cx="7358114" cy="638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Echo Server/Client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Echo Server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Client </a:t>
            </a:r>
            <a:r>
              <a:rPr lang="ko-KR" altLang="en-US" dirty="0" smtClean="0"/>
              <a:t>접속 받음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로부터 메시지를 받은 후 다시 클라이언트로 재전송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로부터 받은 메시지가 </a:t>
            </a:r>
            <a:r>
              <a:rPr lang="en-US" altLang="ko-KR" dirty="0" smtClean="0"/>
              <a:t>exit</a:t>
            </a:r>
            <a:r>
              <a:rPr lang="ko-KR" altLang="en-US" dirty="0" smtClean="0"/>
              <a:t>면 서버를 종료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2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3</a:t>
            </a:r>
            <a:r>
              <a:rPr lang="ko-KR" altLang="en-US" dirty="0" smtClean="0"/>
              <a:t>과정을 반복</a:t>
            </a:r>
            <a:endParaRPr lang="en-US" altLang="ko-KR" dirty="0" smtClean="0"/>
          </a:p>
          <a:p>
            <a:pPr marL="571500" indent="-514350"/>
            <a:r>
              <a:rPr lang="en-US" altLang="ko-KR" dirty="0" smtClean="0"/>
              <a:t>Client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서버 접속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서버로 메시지 보낸 후 다시 메시지를 받음</a:t>
            </a:r>
            <a:r>
              <a:rPr lang="en-US" altLang="ko-KR" dirty="0" smtClean="0"/>
              <a:t>, exit </a:t>
            </a:r>
            <a:r>
              <a:rPr lang="ko-KR" altLang="en-US" dirty="0" smtClean="0"/>
              <a:t>전송 후 접속 종료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2</a:t>
            </a:r>
            <a:r>
              <a:rPr lang="ko-KR" altLang="en-US" dirty="0" smtClean="0"/>
              <a:t>번 과정을 반복</a:t>
            </a:r>
            <a:endParaRPr lang="en-US" altLang="ko-KR" dirty="0" smtClean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MultiEchoServer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서버에 여러 개의 클라이언트가 접속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클라이언트가 접속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클라이언트의 메시지를 각각 되 돌려줌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서버에서는 클라이언트 접속을 받은 후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스레드에서는</a:t>
            </a:r>
            <a:r>
              <a:rPr lang="ko-KR" altLang="en-US" dirty="0" smtClean="0"/>
              <a:t> 클라이언트에게 메시지를 받아서 그대로 되돌려 줌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7224" y="785794"/>
            <a:ext cx="1357322" cy="37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8662" y="0"/>
            <a:ext cx="11849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서버</a:t>
            </a:r>
            <a:endParaRPr lang="en-US" altLang="ko-KR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43702" y="1000108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2264" y="500042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0800000">
            <a:off x="2143108" y="1142984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214546" y="1571612"/>
            <a:ext cx="4357718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643702" y="2571744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72264" y="2071678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10800000">
            <a:off x="2143108" y="2714620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214546" y="3143248"/>
            <a:ext cx="4357718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43702" y="4000504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72264" y="3500438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rot="10800000">
            <a:off x="2143108" y="4143380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14546" y="4572008"/>
            <a:ext cx="4357718" cy="71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71538" y="928670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71538" y="2500306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00100" y="3929066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1:1 </a:t>
            </a:r>
            <a:r>
              <a:rPr lang="ko-KR" altLang="en-US" dirty="0" smtClean="0"/>
              <a:t>채팅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서버와 클라이언트가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채팅</a:t>
            </a:r>
            <a:endParaRPr lang="en-US" altLang="ko-KR" dirty="0" smtClean="0"/>
          </a:p>
          <a:p>
            <a:pPr marL="914400" lvl="1" indent="-514350"/>
            <a:r>
              <a:rPr lang="ko-KR" altLang="en-US" dirty="0" smtClean="0"/>
              <a:t>한쪽이 서버가 되고 클라이언트</a:t>
            </a:r>
            <a:endParaRPr lang="en-US" altLang="ko-KR" dirty="0" smtClean="0"/>
          </a:p>
          <a:p>
            <a:pPr marL="914400" lvl="1" indent="-514350"/>
            <a:r>
              <a:rPr lang="en-US" altLang="ko-KR" dirty="0" smtClean="0"/>
              <a:t>1:1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입출력을 함</a:t>
            </a:r>
            <a:endParaRPr lang="en-US" altLang="ko-KR" dirty="0" smtClean="0"/>
          </a:p>
          <a:p>
            <a:pPr marL="914400" lvl="1" indent="-514350"/>
            <a:r>
              <a:rPr lang="ko-KR" altLang="en-US" dirty="0" smtClean="0"/>
              <a:t>한쪽이 메시지를 전송하지 않아도 메시지를 수신 할 수 </a:t>
            </a:r>
            <a:r>
              <a:rPr lang="ko-KR" altLang="en-US" dirty="0" err="1" smtClean="0"/>
              <a:t>있어야함</a:t>
            </a:r>
            <a:endParaRPr lang="en-US" altLang="ko-KR" dirty="0" smtClean="0"/>
          </a:p>
          <a:p>
            <a:pPr marL="914400" lvl="1" indent="-514350"/>
            <a:r>
              <a:rPr lang="ko-KR" altLang="en-US" dirty="0" smtClean="0"/>
              <a:t>메시지 작성 중에도 메시지를 수신 할 수 </a:t>
            </a:r>
            <a:r>
              <a:rPr lang="ko-KR" altLang="en-US" dirty="0" err="1" smtClean="0"/>
              <a:t>있어야함</a:t>
            </a:r>
            <a:endParaRPr lang="en-US" altLang="ko-KR" dirty="0" smtClean="0"/>
          </a:p>
          <a:p>
            <a:pPr marL="914400" lvl="1" indent="-514350"/>
            <a:r>
              <a:rPr lang="ko-KR" altLang="en-US" dirty="0" smtClean="0"/>
              <a:t>입출력 작업이 별개로 이루어져야 함</a:t>
            </a:r>
            <a:endParaRPr lang="en-US" altLang="ko-KR" dirty="0" smtClean="0"/>
          </a:p>
          <a:p>
            <a:pPr marL="1314450" lvl="2" indent="-514350"/>
            <a:r>
              <a:rPr lang="ko-KR" altLang="en-US" dirty="0" smtClean="0"/>
              <a:t>입력과 출력 작업 중 하나가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분리가 되어야 함</a:t>
            </a:r>
            <a:endParaRPr lang="en-US" altLang="ko-KR" dirty="0" smtClean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채팅 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 smtClean="0"/>
              <a:t>ServerMain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smtClean="0"/>
              <a:t>서버 오픈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smtClean="0"/>
              <a:t>클라이언트 접속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리스트에다가 저장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err="1" smtClean="0"/>
              <a:t>스레드에서</a:t>
            </a:r>
            <a:r>
              <a:rPr lang="ko-KR" altLang="en-US" dirty="0" smtClean="0"/>
              <a:t> 메시지를 받으면 전체 클라이언트에게 메시지 전달</a:t>
            </a:r>
            <a:r>
              <a:rPr lang="en-US" altLang="ko-KR" dirty="0" smtClean="0"/>
              <a:t>(static method)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 smtClean="0"/>
              <a:t>ServerWorker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초기화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smtClean="0"/>
              <a:t>메시지를 받으면 </a:t>
            </a:r>
            <a:r>
              <a:rPr lang="en-US" altLang="ko-KR" dirty="0" err="1" smtClean="0"/>
              <a:t>ServerMain</a:t>
            </a:r>
            <a:r>
              <a:rPr lang="ko-KR" altLang="en-US" dirty="0" smtClean="0"/>
              <a:t>의 전체클라이언트에게 메시지 전달하는 메서드 호출</a:t>
            </a:r>
            <a:endParaRPr lang="en-US" altLang="ko-KR" dirty="0" smtClean="0"/>
          </a:p>
          <a:p>
            <a:pPr marL="914400" lvl="1" indent="-514350">
              <a:buFont typeface="+mj-lt"/>
              <a:buAutoNum type="arabicPeriod"/>
            </a:pPr>
            <a:r>
              <a:rPr lang="ko-KR" altLang="en-US" dirty="0" smtClean="0"/>
              <a:t>클라이언트에게 메시지를 전달할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하나 작성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7224" y="785794"/>
            <a:ext cx="1928826" cy="5572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8662" y="0"/>
            <a:ext cx="11849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서버</a:t>
            </a:r>
            <a:endParaRPr lang="en-US" altLang="ko-KR" sz="3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43702" y="1000108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72264" y="500042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0800000">
            <a:off x="2143108" y="1142984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643702" y="2571744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72264" y="2071678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rot="10800000">
            <a:off x="2143108" y="2714620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43702" y="4000504"/>
            <a:ext cx="1357322" cy="785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72264" y="3500438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클라이언트</a:t>
            </a:r>
            <a:endParaRPr lang="en-US" altLang="ko-KR" sz="2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rot="10800000">
            <a:off x="2143108" y="4143380"/>
            <a:ext cx="442915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71538" y="928670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71538" y="2500306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71538" y="3786190"/>
            <a:ext cx="1071570" cy="714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Thread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643042" y="5500702"/>
            <a:ext cx="1000132" cy="7143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 rot="16200000" flipH="1">
            <a:off x="-53611" y="3303983"/>
            <a:ext cx="3857652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5" idx="2"/>
            <a:endCxn id="27" idx="0"/>
          </p:cNvCxnSpPr>
          <p:nvPr/>
        </p:nvCxnSpPr>
        <p:spPr>
          <a:xfrm rot="16200000" flipH="1">
            <a:off x="732207" y="4089801"/>
            <a:ext cx="2286016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6" idx="2"/>
            <a:endCxn id="27" idx="0"/>
          </p:cNvCxnSpPr>
          <p:nvPr/>
        </p:nvCxnSpPr>
        <p:spPr>
          <a:xfrm rot="16200000" flipH="1">
            <a:off x="1375149" y="4732743"/>
            <a:ext cx="1000132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27" idx="1"/>
            <a:endCxn id="26" idx="1"/>
          </p:cNvCxnSpPr>
          <p:nvPr/>
        </p:nvCxnSpPr>
        <p:spPr>
          <a:xfrm rot="10800000">
            <a:off x="1071538" y="4143380"/>
            <a:ext cx="571504" cy="1714512"/>
          </a:xfrm>
          <a:prstGeom prst="bentConnector3">
            <a:avLst>
              <a:gd name="adj1" fmla="val 197778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27" idx="1"/>
            <a:endCxn id="25" idx="1"/>
          </p:cNvCxnSpPr>
          <p:nvPr/>
        </p:nvCxnSpPr>
        <p:spPr>
          <a:xfrm rot="10800000">
            <a:off x="1071538" y="2857496"/>
            <a:ext cx="571504" cy="3000396"/>
          </a:xfrm>
          <a:prstGeom prst="bentConnector3">
            <a:avLst>
              <a:gd name="adj1" fmla="val 233333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27" idx="1"/>
            <a:endCxn id="24" idx="1"/>
          </p:cNvCxnSpPr>
          <p:nvPr/>
        </p:nvCxnSpPr>
        <p:spPr>
          <a:xfrm rot="10800000">
            <a:off x="1071538" y="1285860"/>
            <a:ext cx="571504" cy="4572032"/>
          </a:xfrm>
          <a:prstGeom prst="bentConnector3">
            <a:avLst>
              <a:gd name="adj1" fmla="val 259999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endCxn id="8" idx="1"/>
          </p:cNvCxnSpPr>
          <p:nvPr/>
        </p:nvCxnSpPr>
        <p:spPr>
          <a:xfrm flipV="1">
            <a:off x="2214546" y="1393017"/>
            <a:ext cx="4429156" cy="107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143108" y="3107530"/>
            <a:ext cx="4429156" cy="35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2143108" y="4357694"/>
            <a:ext cx="4429156" cy="35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Stream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스트림이란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데이터가 전송되는 통로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프로세스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나눔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연결된 대상에 데이터 전송이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등등</a:t>
            </a:r>
            <a:r>
              <a:rPr lang="en-US" altLang="ko-KR" dirty="0" smtClean="0"/>
              <a:t>…)</a:t>
            </a:r>
          </a:p>
          <a:p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(node stream)</a:t>
            </a:r>
          </a:p>
          <a:p>
            <a:pPr lvl="1"/>
            <a:r>
              <a:rPr lang="ko-KR" altLang="en-US" dirty="0" smtClean="0"/>
              <a:t>물리적인 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가지의 추상클래스로 존재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8bit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InputStream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16bit -&gt; Reader, Writer</a:t>
            </a:r>
          </a:p>
          <a:p>
            <a:r>
              <a:rPr lang="ko-KR" altLang="en-US" dirty="0" smtClean="0"/>
              <a:t>프로세스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(process stream)</a:t>
            </a:r>
          </a:p>
          <a:p>
            <a:pPr lvl="1"/>
            <a:r>
              <a:rPr lang="ko-KR" altLang="en-US" dirty="0" smtClean="0"/>
              <a:t>입출력에 관련된 부가기능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단독적으로 선언이 불가하여 </a:t>
            </a:r>
            <a:r>
              <a:rPr lang="ko-KR" altLang="en-US" dirty="0" err="1" smtClean="0"/>
              <a:t>노드스트림에</a:t>
            </a:r>
            <a:r>
              <a:rPr lang="ko-KR" altLang="en-US" dirty="0" smtClean="0"/>
              <a:t> 덧붙여서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Stream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작성 패턴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프로세스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Exception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입출력 처리</a:t>
            </a:r>
            <a:endParaRPr lang="en-US" altLang="ko-KR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 smtClean="0"/>
              <a:t>finally </a:t>
            </a:r>
            <a:r>
              <a:rPr lang="ko-KR" altLang="en-US" dirty="0" smtClean="0"/>
              <a:t>영역에서 </a:t>
            </a:r>
            <a:r>
              <a:rPr lang="en-US" altLang="ko-KR" dirty="0" smtClean="0"/>
              <a:t>close()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IO Stream </a:t>
            </a:r>
            <a:r>
              <a:rPr lang="ko-KR" altLang="en-US" dirty="0" smtClean="0"/>
              <a:t>예제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사용하던 문자열 입력 구현</a:t>
            </a:r>
            <a:endParaRPr lang="en-US" altLang="ko-KR" dirty="0" smtClean="0"/>
          </a:p>
          <a:p>
            <a:r>
              <a:rPr lang="ko-KR" altLang="en-US" dirty="0" smtClean="0"/>
              <a:t>콘솔 화면에 출력하는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IO Stream </a:t>
            </a:r>
            <a:r>
              <a:rPr lang="ko-KR" altLang="en-US" dirty="0" smtClean="0"/>
              <a:t>예제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사용하던 문자열 입력 구현</a:t>
            </a:r>
            <a:endParaRPr lang="en-US" altLang="ko-KR" dirty="0" smtClean="0"/>
          </a:p>
          <a:p>
            <a:r>
              <a:rPr lang="ko-KR" altLang="en-US" dirty="0" smtClean="0"/>
              <a:t>콘솔 화면에 출력하는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294D-6018-4E5F-B831-BCD32E796E4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6066" t="14423" r="29963" b="8310"/>
          <a:stretch>
            <a:fillRect/>
          </a:stretch>
        </p:blipFill>
        <p:spPr bwMode="auto">
          <a:xfrm>
            <a:off x="357158" y="500042"/>
            <a:ext cx="828680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6617" t="18544" r="27757" b="7280"/>
          <a:stretch>
            <a:fillRect/>
          </a:stretch>
        </p:blipFill>
        <p:spPr bwMode="auto">
          <a:xfrm>
            <a:off x="214282" y="714356"/>
            <a:ext cx="850112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6066" t="14423" r="50368" b="46428"/>
          <a:stretch>
            <a:fillRect/>
          </a:stretch>
        </p:blipFill>
        <p:spPr bwMode="auto">
          <a:xfrm>
            <a:off x="857224" y="1285860"/>
            <a:ext cx="727727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File Stream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Node stream</a:t>
            </a:r>
            <a:r>
              <a:rPr lang="ko-KR" altLang="en-US" dirty="0" smtClean="0"/>
              <a:t>을 파일에다가 연결하면 파일 입출력이 가능</a:t>
            </a:r>
            <a:endParaRPr lang="en-US" altLang="ko-KR" dirty="0" smtClean="0"/>
          </a:p>
          <a:p>
            <a:r>
              <a:rPr lang="en-US" altLang="ko-KR" dirty="0" err="1" smtClean="0"/>
              <a:t>FileInputstream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FileWriter</a:t>
            </a:r>
            <a:r>
              <a:rPr lang="ko-KR" altLang="en-US" dirty="0" smtClean="0"/>
              <a:t>로 접근 가능</a:t>
            </a:r>
            <a:endParaRPr lang="en-US" altLang="ko-KR" dirty="0" smtClean="0"/>
          </a:p>
          <a:p>
            <a:r>
              <a:rPr lang="ko-KR" altLang="en-US" dirty="0" smtClean="0"/>
              <a:t>텍스트 입출력과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이진형태로 입출력이 가능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9121-B7DC-4BC3-B102-2FC8D01B77AC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B843-2E12-4107-BE79-2E83B49B081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386</Words>
  <Application>Microsoft Office PowerPoint</Application>
  <PresentationFormat>화면 슬라이드 쇼(4:3)</PresentationFormat>
  <Paragraphs>116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나눔손글씨 펜</vt:lpstr>
      <vt:lpstr>맑은 고딕</vt:lpstr>
      <vt:lpstr>Office 테마</vt:lpstr>
      <vt:lpstr>JAVA</vt:lpstr>
      <vt:lpstr>1. Stream</vt:lpstr>
      <vt:lpstr>1. Stream</vt:lpstr>
      <vt:lpstr>2. IO Stream 예제 클래스</vt:lpstr>
      <vt:lpstr>2. IO Stream 예제 클래스</vt:lpstr>
      <vt:lpstr>PowerPoint 프레젠테이션</vt:lpstr>
      <vt:lpstr>PowerPoint 프레젠테이션</vt:lpstr>
      <vt:lpstr>PowerPoint 프레젠테이션</vt:lpstr>
      <vt:lpstr>3. File Stream</vt:lpstr>
      <vt:lpstr>PowerPoint 프레젠테이션</vt:lpstr>
      <vt:lpstr>PowerPoint 프레젠테이션</vt:lpstr>
      <vt:lpstr>PowerPoint 프레젠테이션</vt:lpstr>
      <vt:lpstr>4. Echo Server/Client</vt:lpstr>
      <vt:lpstr>5. MultiEchoServer</vt:lpstr>
      <vt:lpstr>PowerPoint 프레젠테이션</vt:lpstr>
      <vt:lpstr>6. 1:1 채팅</vt:lpstr>
      <vt:lpstr>7. 채팅 서버</vt:lpstr>
      <vt:lpstr>PowerPoint 프레젠테이션</vt:lpstr>
    </vt:vector>
  </TitlesOfParts>
  <Company>ALL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Javascript/jQuery</dc:title>
  <dc:creator>END USER</dc:creator>
  <cp:lastModifiedBy>ITSC</cp:lastModifiedBy>
  <cp:revision>73</cp:revision>
  <dcterms:created xsi:type="dcterms:W3CDTF">2014-06-23T07:15:56Z</dcterms:created>
  <dcterms:modified xsi:type="dcterms:W3CDTF">2021-08-26T05:16:23Z</dcterms:modified>
</cp:coreProperties>
</file>